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9" r:id="rId3"/>
    <p:sldId id="260" r:id="rId4"/>
  </p:sldIdLst>
  <p:sldSz cx="9144000" cy="6858000" type="screen4x3"/>
  <p:notesSz cx="6858000" cy="9144000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AB92"/>
    <a:srgbClr val="007E00"/>
    <a:srgbClr val="008E00"/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134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55E278-9424-980F-2560-EA3FD2831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0616C-D137-47DC-8148-4030E4EA7AA6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F2A2CA-0818-7CCF-18DA-8F3283CD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10B802-4D59-5552-DD15-D4A8638D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5E1D8-59AD-46A7-9569-9417574CF47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795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EAE3EF-D97E-B4A6-12F3-7DC294895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9FEF9-144D-4461-B172-F6E8B5F86474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E60273-5818-B759-2B01-082C2D818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F78C4-255D-C14D-BF90-B2ED796C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117E5-BFF8-4A66-A3B1-6C6A942425C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1373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E90E14-6619-863B-33FC-C60DBD32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2D718-563C-479D-9195-04B37748E5D5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D0948F-4623-919C-5B3E-9D966AC30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E3DA36-4F2F-EC59-F74D-4183EFEF5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F6DD-6B99-4349-95B8-0B275A902C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600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039AAF-95F8-D8C5-F058-0A67BB6E3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09BC1-C928-4DA9-90D5-C596CEC966C7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F246EB-4C70-CED0-197C-617D11108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3CE8A1-5ACD-FD22-1B90-420C12A2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D78B0-B3C6-4391-BE0F-C289DA50CD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49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4FC082-A5D3-31CF-89F8-DFFCC3F78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4E14C-8C20-4268-B82C-0F1C92194A78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FF2E72-950A-0039-F822-EC654800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D487D-2ADF-D188-BB55-D8928CC7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1A1A6-DCC4-4297-93E4-FC4A0F4D101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753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CDAA187A-60C7-8324-58E4-5C5B71A7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F8E25-CBA3-4668-A119-6DF94218D342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C1D832C-70F7-9957-B4C1-AEDDCEFCB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A407800-C967-DE53-A183-E73300FA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39F7D-B97F-413B-815F-3AF892292F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375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3723B641-7BCF-5A96-286D-0B31C214C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61584-C10B-4E20-90A0-7E50A93C4871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07EBC794-3DF5-E05D-B5DF-C758B48B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38E3B39-C01F-9F3B-84AB-7CB62216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7211B-63A6-49FB-84BF-B62CAA4C29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167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124BE2E3-8CD4-D376-4013-ADCA4B9AB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67A6E-52FF-4C30-A45E-3EE2613E3CB3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9EAD249B-027B-C1B4-D138-38889D3A4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EFEC473E-A13B-A0F9-E012-CBCA2B6CB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9CE7B-2ECB-4C97-90D3-9E79876631A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86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ADDBC805-EA47-1239-C799-C8117305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97ED9-1D85-4B80-BFD7-7977E087E7D2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126BF0EB-9551-798B-278F-DE6BBFB2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A488750A-7477-CE5E-D41A-6DA7D70B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DE8E2-E22B-444E-BF0A-708AAE591FA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881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9EEC5A5-ADCD-32B6-4AE4-F6ABACA2C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E59DA-C4F1-42B6-AD6E-2E313DF27D42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B95FA7D-3DDF-76F6-4478-459100201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BAE46255-1D92-6D72-348D-7514B8CDF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345CD-BC00-4948-A165-06AD8D7F6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67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73E980EB-CC81-4179-A98C-1B9308CD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B6BB3-5803-4EB4-8843-2DB9850EBE39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42E4BE8E-9BD3-BDE7-1028-D88A1946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BE298AC-2BFC-1ACB-0C7A-F1013131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BA3EF-07A4-4E1E-B39C-6327280D07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400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47C2CA57-EC4A-6BF0-244E-B97A7DF299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4CF71056-67AD-10CE-B358-EBD81B05C8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E43379-EA72-1DE4-467A-F9184A2AB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6187B41-6FAA-4DFB-8066-04FAC33B043B}" type="datetimeFigureOut">
              <a:rPr lang="ja-JP" altLang="en-US"/>
              <a:pPr>
                <a:defRPr/>
              </a:pPr>
              <a:t>2026/4/5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C3CE53-4E03-5AEE-4922-ACE9DB147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C3F934-132B-DBE9-4C3E-1F79E485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562832-4B28-49B3-BB1C-8758CFCA8A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5">
            <a:extLst>
              <a:ext uri="{FF2B5EF4-FFF2-40B4-BE49-F238E27FC236}">
                <a16:creationId xmlns:a16="http://schemas.microsoft.com/office/drawing/2014/main" id="{4A59F1B3-05D6-BB53-2453-950F7A02A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562" y="1227910"/>
            <a:ext cx="7793831" cy="345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◆演題（発表ポスター）における申告すべき</a:t>
            </a:r>
            <a:endParaRPr kumimoji="0" lang="en-US" altLang="ja-JP" sz="3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利益相反（ＣＯＩ）状態の開示方法</a:t>
            </a:r>
            <a:br>
              <a:rPr kumimoji="0"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kumimoji="0"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「利益造反あり」（スライド２枚目）または</a:t>
            </a:r>
            <a:br>
              <a:rPr kumimoji="0"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「利益造反なし」（スライド３枚目）を各自印刷し、演題（発表ポスター）掲示の最後に、利益相反（ＣＯＩ）状態を開示してください</a:t>
            </a:r>
            <a:br>
              <a:rPr kumimoji="0"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3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1" name="テキスト ボックス 2">
            <a:extLst>
              <a:ext uri="{FF2B5EF4-FFF2-40B4-BE49-F238E27FC236}">
                <a16:creationId xmlns:a16="http://schemas.microsoft.com/office/drawing/2014/main" id="{4BD7269C-DB33-2782-05FC-26D458EF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815" y="5202568"/>
            <a:ext cx="70503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一般演題発表の演題カテゴリが、１）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IPE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（研究）および３）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IPW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（研究）に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該当する場合には、利益相反（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）状態の開示が必要となります。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A77EF86A-A86D-65FC-2185-76E781EE5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3495675"/>
            <a:ext cx="7856935" cy="197881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演題発表に関連し、開示すべき利益相反関係にある企業など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147638" eaLnBrk="1" hangingPunct="1">
              <a:spcAft>
                <a:spcPts val="450"/>
              </a:spcAft>
              <a:buNone/>
              <a:defRPr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①報酬： 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					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●●製薬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147638" eaLnBrk="1" hangingPunct="1">
              <a:spcAft>
                <a:spcPts val="450"/>
              </a:spcAft>
              <a:buNone/>
              <a:defRPr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②講演料：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					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なし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147638" eaLnBrk="1" hangingPunct="1">
              <a:spcAft>
                <a:spcPts val="450"/>
              </a:spcAft>
              <a:buNone/>
              <a:defRPr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③原稿料：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					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なし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147638" eaLnBrk="1" hangingPunct="1">
              <a:spcAft>
                <a:spcPts val="450"/>
              </a:spcAft>
              <a:buNone/>
              <a:defRPr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④研究費：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					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●●製薬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75" name="テキスト ボックス 1">
            <a:extLst>
              <a:ext uri="{FF2B5EF4-FFF2-40B4-BE49-F238E27FC236}">
                <a16:creationId xmlns:a16="http://schemas.microsoft.com/office/drawing/2014/main" id="{1652404A-BF83-40E3-6AD9-F675733B8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-650081"/>
            <a:ext cx="2114681" cy="5078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2700" b="1">
                <a:latin typeface="Meiryo UI" panose="020B0604030504040204" pitchFamily="50" charset="-128"/>
                <a:ea typeface="Meiryo UI" panose="020B0604030504040204" pitchFamily="50" charset="-128"/>
              </a:rPr>
              <a:t>利益相反あり</a:t>
            </a:r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8633CFCA-64BA-22E7-DB23-4B569A904A8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0" y="857250"/>
            <a:ext cx="9144000" cy="2214563"/>
          </a:xfrm>
          <a:prstGeom prst="rect">
            <a:avLst/>
          </a:prstGeom>
          <a:solidFill>
            <a:srgbClr val="28AB92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zh-CN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</a:t>
            </a: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 日本保健医療福祉連携教育学会</a:t>
            </a:r>
            <a:endParaRPr lang="en-US" altLang="zh-CN" sz="27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学術集会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15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利益相反の</a:t>
            </a:r>
            <a:r>
              <a:rPr lang="ja-JP" altLang="ja-JP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開示</a:t>
            </a:r>
            <a:endParaRPr lang="ja-JP" altLang="ja-JP" sz="1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81891C9-0778-B1B9-538E-F9CE5D6DF6B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0" y="857250"/>
            <a:ext cx="9144000" cy="2214563"/>
          </a:xfrm>
          <a:prstGeom prst="rect">
            <a:avLst/>
          </a:prstGeom>
          <a:solidFill>
            <a:srgbClr val="28AB92"/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zh-CN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</a:t>
            </a: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 日本保健医療福祉連携教育学会</a:t>
            </a:r>
            <a:endParaRPr lang="en-US" altLang="zh-CN" sz="27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学術集会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15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利益相反の</a:t>
            </a:r>
            <a:r>
              <a:rPr lang="ja-JP" altLang="ja-JP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開示</a:t>
            </a:r>
            <a:endParaRPr lang="ja-JP" altLang="ja-JP" sz="1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BEBAA8D-9C99-84A9-2C4B-368AF3E1D65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85863" y="3902869"/>
            <a:ext cx="6858000" cy="122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ja-JP" sz="2400" b="1">
                <a:latin typeface="メイリオ" panose="020B0604030504040204" pitchFamily="50" charset="-128"/>
                <a:ea typeface="メイリオ" panose="020B0604030504040204" pitchFamily="50" charset="-128"/>
              </a:rPr>
              <a:t>私は今回の演題に関連して、</a:t>
            </a:r>
            <a:endParaRPr lang="en-US" altLang="ja-JP" sz="24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ja-JP" altLang="ja-JP" sz="2400" b="1">
                <a:latin typeface="メイリオ" panose="020B0604030504040204" pitchFamily="50" charset="-128"/>
                <a:ea typeface="メイリオ" panose="020B0604030504040204" pitchFamily="50" charset="-128"/>
              </a:rPr>
              <a:t>開示すべき</a:t>
            </a:r>
            <a:r>
              <a:rPr lang="ja-JP" altLang="en-US" sz="2400" b="1">
                <a:latin typeface="メイリオ" panose="020B0604030504040204" pitchFamily="50" charset="-128"/>
                <a:ea typeface="メイリオ" panose="020B0604030504040204" pitchFamily="50" charset="-128"/>
              </a:rPr>
              <a:t>利益相反</a:t>
            </a:r>
            <a:r>
              <a:rPr lang="ja-JP" altLang="ja-JP" sz="2400" b="1">
                <a:latin typeface="メイリオ" panose="020B0604030504040204" pitchFamily="50" charset="-128"/>
                <a:ea typeface="メイリオ" panose="020B0604030504040204" pitchFamily="50" charset="-128"/>
              </a:rPr>
              <a:t>はありません。</a:t>
            </a:r>
            <a:endParaRPr lang="ja-JP" altLang="ja-JP" sz="27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00" name="テキスト ボックス 2">
            <a:extLst>
              <a:ext uri="{FF2B5EF4-FFF2-40B4-BE49-F238E27FC236}">
                <a16:creationId xmlns:a16="http://schemas.microsoft.com/office/drawing/2014/main" id="{C59C203A-6C5C-0BF3-1015-2996F0A5C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167" y="-597694"/>
            <a:ext cx="2138727" cy="5078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2700" b="1">
                <a:latin typeface="Meiryo UI" panose="020B0604030504040204" pitchFamily="50" charset="-128"/>
                <a:ea typeface="Meiryo UI" panose="020B0604030504040204" pitchFamily="50" charset="-128"/>
              </a:rPr>
              <a:t>利益相反なし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217</Words>
  <Application>Microsoft Office PowerPoint</Application>
  <PresentationFormat>画面に合わせる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 UI</vt:lpstr>
      <vt:lpstr>メイリオ</vt:lpstr>
      <vt:lpstr>Arial</vt:lpstr>
      <vt:lpstr>Calibri</vt:lpstr>
      <vt:lpstr>ホワイト</vt:lpstr>
      <vt:lpstr>PowerPoint プレゼンテーション</vt:lpstr>
      <vt:lpstr>PowerPoint プレゼンテーション</vt:lpstr>
      <vt:lpstr>PowerPoint プレゼンテーション</vt:lpstr>
    </vt:vector>
  </TitlesOfParts>
  <Company>千葉大学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石井 伊都子</dc:creator>
  <cp:lastModifiedBy>貴彦 石川</cp:lastModifiedBy>
  <cp:revision>20</cp:revision>
  <dcterms:created xsi:type="dcterms:W3CDTF">2016-08-08T23:08:49Z</dcterms:created>
  <dcterms:modified xsi:type="dcterms:W3CDTF">2026-04-05T02:11:55Z</dcterms:modified>
</cp:coreProperties>
</file>